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0b2d08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0b2d08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00b2d08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00b2d08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0b2d08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0b2d08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0b2d08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0b2d08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0b2d08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0b2d08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0b2d08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0b2d08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0b2d08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0b2d08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0b2d08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0b2d08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0b2d08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0b2d08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0b2d08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0b2d08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S3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the content is of high quality and Netflix keeps uploading new content every week.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S3 offers bucket and object security.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control lists for the buckets and we can decide which users can create, update, delete, or list objects while creating the buckets.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S3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Even specify in which storage class we want to store our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Earlier there used to be a risk of the server not working properly or going down but with S3, data is always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pay for the services they use or the amount of data they store.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S3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Reduced Redundancy Storage (RRS) storage class on Amazon S3 allows customers to store data with less redundancy.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Maintaining data on an RRS storage class is much less expensive.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Problems before S3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S3?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S3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 of Amazon S3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S3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before S3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Expensive for the companies to manage huge data in the repositories.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used to find it difficult to manage applications, delivering content to the clients and backing up files,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cost which companies used to spend was too much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Store, manage and retrieve any amount of data we want from anywhere in the world online.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stored in the form of objects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stores data using the internet and we can store our data or our files up to 5 terabytes of size in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that use S3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Netflix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Google Drive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Pinterest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Tumblr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Udemy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using S3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other services, including Amazon EC2, Amazon EBS, Amazon Glacier, and a number of other programmes.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photos, movies, and documents, which can then be accessed using HTTP Get.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using S3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Reliable: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S3 ensures 99.9% server uptime.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 a result, the user does not need to be concerned about data reliability.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using S3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upports the storage of different versions of an object.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primarily used to recover old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users to host a website and track it to their domain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is extremely 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user does not need specially designed servers to serve the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S3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 as much data we want to store as there is a lot of capacity.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Scalability which means we can easily increase or decrease scale our storage resources up and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Netflix is one of the most popular streaming services out there.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As of 2020 Netflix has more than 3,781 movies and many web series.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D49FF32-0543-43FB-B34D-8C55B074EFDA}"/>
</file>

<file path=customXml/itemProps2.xml><?xml version="1.0" encoding="utf-8"?>
<ds:datastoreItem xmlns:ds="http://schemas.openxmlformats.org/officeDocument/2006/customXml" ds:itemID="{DCC4B6E9-7B58-4065-B382-CE9E72C13A4E}"/>
</file>

<file path=customXml/itemProps3.xml><?xml version="1.0" encoding="utf-8"?>
<ds:datastoreItem xmlns:ds="http://schemas.openxmlformats.org/officeDocument/2006/customXml" ds:itemID="{C5342FED-C655-4716-B81A-995D17AD1B7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